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7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12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57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6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6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31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7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07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819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2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3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9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0BBAD-1519-4A8C-B663-16666B0306CB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9828A-7E12-4A81-81CA-589881D3B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9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faire du ski.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682522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</a:t>
            </a:r>
            <a:r>
              <a:rPr lang="en-US" sz="7200" dirty="0" err="1" smtClean="0"/>
              <a:t>pleut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583442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fait du vent.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599009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fait du </a:t>
            </a:r>
            <a:r>
              <a:rPr lang="en-US" sz="7200" dirty="0" err="1" smtClean="0"/>
              <a:t>soleil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10741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fait </a:t>
            </a:r>
            <a:r>
              <a:rPr lang="en-US" sz="7200" dirty="0" err="1" smtClean="0"/>
              <a:t>chaud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216491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fait </a:t>
            </a:r>
            <a:r>
              <a:rPr lang="en-US" sz="7200" dirty="0" err="1" smtClean="0"/>
              <a:t>froid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47011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dirty="0" err="1" smtClean="0"/>
              <a:t>sommeil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887753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dirty="0" err="1" smtClean="0"/>
              <a:t>chaud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157752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dirty="0" err="1" smtClean="0"/>
              <a:t>froid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208332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smtClean="0"/>
              <a:t>soif.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474374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dirty="0" err="1" smtClean="0"/>
              <a:t>faim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77227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faire du </a:t>
            </a:r>
            <a:r>
              <a:rPr lang="en-US" sz="7200" dirty="0" err="1" smtClean="0"/>
              <a:t>patin</a:t>
            </a:r>
            <a:r>
              <a:rPr lang="en-US" sz="7200" dirty="0" smtClean="0"/>
              <a:t> à glace.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926208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raison.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10754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tort.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555958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J’ai</a:t>
            </a:r>
            <a:r>
              <a:rPr lang="en-US" sz="7200" dirty="0" smtClean="0"/>
              <a:t> </a:t>
            </a:r>
            <a:r>
              <a:rPr lang="en-US" sz="7200" dirty="0" err="1" smtClean="0"/>
              <a:t>besoin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8988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</a:t>
            </a:r>
            <a:r>
              <a:rPr lang="en-US" sz="7200" dirty="0" err="1" smtClean="0"/>
              <a:t>dormir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07357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faire du </a:t>
            </a:r>
            <a:r>
              <a:rPr lang="en-US" sz="7200" dirty="0" err="1" smtClean="0"/>
              <a:t>patin</a:t>
            </a:r>
            <a:r>
              <a:rPr lang="en-US" sz="7200" dirty="0" smtClean="0"/>
              <a:t> à glace.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79453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</a:t>
            </a:r>
            <a:r>
              <a:rPr lang="en-US" sz="7200" dirty="0" err="1" smtClean="0"/>
              <a:t>étudier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77551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</a:t>
            </a:r>
            <a:r>
              <a:rPr lang="en-US" sz="7200" dirty="0" err="1" smtClean="0"/>
              <a:t>téléphoner</a:t>
            </a:r>
            <a:r>
              <a:rPr lang="en-US" sz="7200" dirty="0" smtClean="0"/>
              <a:t> à un </a:t>
            </a:r>
            <a:r>
              <a:rPr lang="en-US" sz="7200" dirty="0" err="1" smtClean="0"/>
              <a:t>ami</a:t>
            </a:r>
            <a:r>
              <a:rPr lang="en-US" sz="7200" dirty="0" smtClean="0"/>
              <a:t>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55278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</a:t>
            </a:r>
            <a:r>
              <a:rPr lang="en-US" sz="7200" dirty="0" err="1" smtClean="0"/>
              <a:t>jouer</a:t>
            </a:r>
            <a:r>
              <a:rPr lang="en-US" sz="7200" dirty="0" smtClean="0"/>
              <a:t> à des </a:t>
            </a:r>
            <a:r>
              <a:rPr lang="en-US" sz="7200" dirty="0" err="1" smtClean="0"/>
              <a:t>jeux</a:t>
            </a:r>
            <a:r>
              <a:rPr lang="en-US" sz="7200" dirty="0" smtClean="0"/>
              <a:t>-video.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01885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Je </a:t>
            </a:r>
            <a:r>
              <a:rPr lang="en-US" sz="7200" dirty="0" err="1" smtClean="0"/>
              <a:t>vais</a:t>
            </a:r>
            <a:r>
              <a:rPr lang="en-US" sz="7200" dirty="0" smtClean="0"/>
              <a:t> lire </a:t>
            </a:r>
            <a:r>
              <a:rPr lang="en-US" sz="7200" smtClean="0"/>
              <a:t>un roman.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895973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1133475"/>
            <a:ext cx="1121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Il </a:t>
            </a:r>
            <a:r>
              <a:rPr lang="en-US" sz="7200" dirty="0" err="1" smtClean="0"/>
              <a:t>neige</a:t>
            </a:r>
            <a:r>
              <a:rPr lang="en-US" sz="7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9238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2016-01-25T17:54:55Z</dcterms:created>
  <dcterms:modified xsi:type="dcterms:W3CDTF">2016-01-25T17:56:07Z</dcterms:modified>
</cp:coreProperties>
</file>